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02" r:id="rId21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18" Type="http://schemas.openxmlformats.org/officeDocument/2006/relationships/slide" Target="slides/slide14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g33c5e4031bd_0_9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3" name="Google Shape;5093;g33c5e4031bd_0_93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47.xml"/></Relationships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4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Google Shape;5095;p715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Homework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96" name="Google Shape;5096;p715"/>
          <p:cNvSpPr txBox="1"/>
          <p:nvPr>
            <p:ph idx="1" type="body"/>
          </p:nvPr>
        </p:nvSpPr>
        <p:spPr>
          <a:xfrm>
            <a:off x="1524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/>
          </a:p>
          <a:p>
            <a:pPr indent="0" lvl="0" marL="0" marR="0" rtl="0" algn="ctr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Worksheet</a:t>
            </a:r>
            <a:endParaRPr/>
          </a:p>
          <a:p>
            <a:pPr indent="0" lvl="0" marL="0" marR="0" rtl="0" algn="ctr">
              <a:spcBef>
                <a:spcPts val="1760"/>
              </a:spcBef>
              <a:spcAft>
                <a:spcPts val="0"/>
              </a:spcAft>
              <a:buClr>
                <a:srgbClr val="7030A0"/>
              </a:buClr>
              <a:buFont typeface="Arial"/>
              <a:buNone/>
            </a:pPr>
            <a:r>
              <a:rPr b="0" i="0" lang="zh-CN" sz="88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#1-10</a:t>
            </a:r>
            <a:endParaRPr b="0" i="0" sz="880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